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0"/>
    <p:restoredTop sz="94681"/>
  </p:normalViewPr>
  <p:slideViewPr>
    <p:cSldViewPr snapToGrid="0">
      <p:cViewPr varScale="1">
        <p:scale>
          <a:sx n="70" d="100"/>
          <a:sy n="70" d="100"/>
        </p:scale>
        <p:origin x="4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709679-B488-9025-F152-25327FC85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0F957B1-9E42-7996-071E-6999650169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8501E6A-5131-6FF7-DD34-FA1FD6B69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F0DFD4C-E286-135A-BA42-D3CD5DCAE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75BECF6-C192-30B3-B72D-70C420900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8387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234245E-8928-2A01-8A6C-349AC341C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F3582BF-42BF-BCD4-2EF6-9C3034B88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4ABCE05-02BC-0CFF-D4E4-E905BA44A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299D86D-39A6-B6F5-A812-A6C79E544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161CCBB-4E03-649C-6DF5-2F488A85D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327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D9861A0-1B3D-ECE0-3B77-3BA0844349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B6083B4-D5EC-4721-B755-CED1D353E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C23E4DC-FBAD-2450-8571-739C96F84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010EA60-5069-28F9-8432-1D649E60E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C13DF0A-87A8-A2D9-5BA9-8DD5C15D1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51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C25323-0367-E6C4-2581-18981F141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828AB6-3129-5EB2-8DA7-3A0C3226B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20C0E5-FFB9-24A0-1744-E6CCEEA9F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5FE47A9-85EE-3828-673A-373FF789F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AF2CEDD-5A88-EA00-F828-6BB09EA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8802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D75747F-F630-F1E6-CBFD-91E18D2B1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14BFEA5-951A-7E2B-7CFD-2B7FFBAEC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7DAF916-B27B-3C4C-D782-8BB4EB757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8757BA0-44CA-F597-E43E-C4394E652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13E4A1-22F5-FF44-7733-4F22FE51F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601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D844AE-9E99-F62A-48DD-E83423FEF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4798B53-D493-C6E2-524B-13D0B646E3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B89D3F3-46B2-87D0-4868-C84660BA1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A6A83B3-F9A2-4072-4B06-2E192DE4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5326196-E7A7-967B-D7E1-8F157E033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2C59C74-CC39-A50C-5BC3-CDB49F392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9304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DC9A3BE-CA19-C170-A20A-2834DA77D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17A9814-0FC0-0595-A2E5-4ABA1A2DB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9ABAD0E-2CF9-918C-C99F-A45742BE1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97592BA-65A9-018B-BF87-F1E126E7A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240A47C-E32C-336B-9A9E-3ADDA3BCC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B2BC9BC7-FDA2-8801-A866-DD7E610FE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9AAFBEE6-BD8C-4704-EC5D-95E3AC74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39960DE1-3D4E-9C5B-473C-0814C9F54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3783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7421DC-752E-6F99-82AC-CADF74AD5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6DA6E57-1D1C-AF2D-B72D-7FCAF368A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5D78981-89CE-6896-2144-35A27B1A3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2978BD9-2BCE-29BA-7DE7-1A2B20835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616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211F186-91BB-E31F-7C5A-F7BAA5279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D0C429BB-3F7B-7334-AC4E-CCE39A0B8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1C30750-0593-3A7F-928F-C848F63B9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9453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AF4DF9-88A6-D62F-AC24-F6AA300AD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519F039-9A94-6B21-5050-F89BE7847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E05728C-ED00-A8FC-59D1-4AD71DECC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6317FFA-EA4F-C305-8B4C-71647399B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B768414-5085-4737-1EC8-488D05991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CBB109D-0486-0113-FEE0-895B7322A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389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4B9910-C1EB-7791-9224-824EE95B6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FB4F2F2-1F7E-8CC5-6B68-2C8E8003E1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DAD02CC-189C-CE65-7DAF-D37234B39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B481DE0-6DC0-E1FF-E9A1-46FAE885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FA204A3-BD47-F088-C72D-E6322E7DE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B87719A-49DB-0378-C0F0-E7D492300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2224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9CB997A-8014-5B72-BE9F-615342FD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37567D0-1FC5-834F-67AD-A0B83EFC0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4E8CCBD-B128-F20B-31C2-37DF06D67C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30134A-5557-0F48-92A3-6DA5ED050EC2}" type="datetimeFigureOut">
              <a:rPr lang="nb-NO" smtClean="0"/>
              <a:t>11.11.2025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90F44F5-B50F-8497-2A47-04C1D2EE8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16050DD-6081-84EF-E03F-5002BB44A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A46592-F0FA-E94D-A0E7-969BF070435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877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88B5FC9-9D90-6C0A-751A-80230BFD1E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732528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13A9BE8-2DC9-E06A-B6F0-324ACEFE6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5780" y="872197"/>
            <a:ext cx="8102220" cy="554267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nb-NO" dirty="0"/>
              <a:t>Stiftelsesmøte Tromsø Bluesklubb</a:t>
            </a:r>
          </a:p>
          <a:p>
            <a:pPr algn="l"/>
            <a:r>
              <a:rPr lang="nb-NO" dirty="0"/>
              <a:t>Tirsdag 11 nov 2025 KL. 19.30</a:t>
            </a:r>
          </a:p>
          <a:p>
            <a:pPr algn="l"/>
            <a:r>
              <a:rPr lang="nb-NO" dirty="0"/>
              <a:t>Industrirommet,  </a:t>
            </a:r>
            <a:r>
              <a:rPr lang="nb-NO" dirty="0" err="1"/>
              <a:t>Amtmandens</a:t>
            </a:r>
            <a:r>
              <a:rPr lang="nb-NO" dirty="0"/>
              <a:t> </a:t>
            </a:r>
          </a:p>
          <a:p>
            <a:pPr algn="l"/>
            <a:r>
              <a:rPr lang="nb-NO" dirty="0"/>
              <a:t> </a:t>
            </a:r>
          </a:p>
          <a:p>
            <a:pPr algn="l"/>
            <a:r>
              <a:rPr lang="nb-NO" dirty="0"/>
              <a:t>Velkommen og innledning til møte</a:t>
            </a:r>
          </a:p>
          <a:p>
            <a:pPr algn="l"/>
            <a:r>
              <a:rPr lang="nb-NO" b="1" dirty="0"/>
              <a:t>Stiftelsesmøte</a:t>
            </a:r>
          </a:p>
          <a:p>
            <a:pPr lvl="0" algn="l"/>
            <a:r>
              <a:rPr lang="nb-NO" dirty="0"/>
              <a:t>Valg av møteleder</a:t>
            </a:r>
          </a:p>
          <a:p>
            <a:pPr lvl="0" algn="l"/>
            <a:r>
              <a:rPr lang="nb-NO" dirty="0"/>
              <a:t>Valg av referent</a:t>
            </a:r>
          </a:p>
          <a:p>
            <a:pPr lvl="0" algn="l"/>
            <a:r>
              <a:rPr lang="nb-NO" dirty="0"/>
              <a:t>Gjennomgang og vedtak av vedtekter</a:t>
            </a:r>
          </a:p>
          <a:p>
            <a:pPr algn="l"/>
            <a:r>
              <a:rPr lang="nb-NO" dirty="0"/>
              <a:t>    - Herunder vedtak av klubb navn</a:t>
            </a:r>
          </a:p>
          <a:p>
            <a:pPr lvl="0" algn="l"/>
            <a:r>
              <a:rPr lang="nb-NO" dirty="0"/>
              <a:t>Valg av styre, valgkomite og revisor.</a:t>
            </a:r>
          </a:p>
          <a:p>
            <a:pPr lvl="0" algn="l"/>
            <a:r>
              <a:rPr lang="nb-NO" dirty="0"/>
              <a:t>Info om medlemskaps og fastsettelse av kontingent for 2026</a:t>
            </a:r>
          </a:p>
          <a:p>
            <a:pPr lvl="0" algn="l"/>
            <a:endParaRPr lang="nb-NO" dirty="0"/>
          </a:p>
          <a:p>
            <a:pPr algn="l"/>
            <a:r>
              <a:rPr lang="nb-NO" dirty="0"/>
              <a:t>Veien Videre</a:t>
            </a:r>
          </a:p>
          <a:p>
            <a:pPr algn="l"/>
            <a:r>
              <a:rPr lang="nb-NO" dirty="0"/>
              <a:t>Medlemsregistrering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6491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51C32D-0C22-A84C-721A-FE03CD4DE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0594"/>
          </a:xfrm>
        </p:spPr>
        <p:txBody>
          <a:bodyPr>
            <a:normAutofit fontScale="90000"/>
          </a:bodyPr>
          <a:lstStyle/>
          <a:p>
            <a:r>
              <a:rPr lang="nb-NO" b="1" dirty="0"/>
              <a:t>§ 7 Økonomi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293F2B6-47F1-03CB-CEBA-14650F5E5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7280"/>
            <a:ext cx="10515600" cy="5079683"/>
          </a:xfrm>
        </p:spPr>
        <p:txBody>
          <a:bodyPr/>
          <a:lstStyle/>
          <a:p>
            <a:r>
              <a:rPr lang="nb-NO" dirty="0"/>
              <a:t>Regnskapsåret er 1. januar til 31. desember og klubbens regnskap føres av kasserer eller den styret bemyndiger. </a:t>
            </a:r>
          </a:p>
          <a:p>
            <a:r>
              <a:rPr lang="nb-NO" dirty="0"/>
              <a:t>Regnskapet skal til enhver tid kunne framlegges for styret.  </a:t>
            </a:r>
          </a:p>
          <a:p>
            <a:r>
              <a:rPr lang="nb-NO" dirty="0"/>
              <a:t>Årsregnskap skal fremlegges for godkjenning revidert, årsmøte velger revisor.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sz="4000" b="1" dirty="0"/>
              <a:t>§ 8 Signaturrett</a:t>
            </a:r>
            <a:endParaRPr lang="nb-NO" sz="4000" dirty="0"/>
          </a:p>
          <a:p>
            <a:r>
              <a:rPr lang="nb-NO" dirty="0"/>
              <a:t>Leder og nest leder har signaturrett hver for seg. </a:t>
            </a:r>
          </a:p>
          <a:p>
            <a:r>
              <a:rPr lang="nb-NO" dirty="0"/>
              <a:t>Styret kan tildele andre signaturrett ved behov. </a:t>
            </a:r>
          </a:p>
          <a:p>
            <a:r>
              <a:rPr lang="nb-NO" dirty="0"/>
              <a:t>Signaturrett skal være registrert i Foretaksregisteret.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61811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C1CB76-FD64-F240-A058-34C645FC9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1983"/>
          </a:xfrm>
        </p:spPr>
        <p:txBody>
          <a:bodyPr>
            <a:normAutofit fontScale="90000"/>
          </a:bodyPr>
          <a:lstStyle/>
          <a:p>
            <a:r>
              <a:rPr lang="nb-NO" b="1" dirty="0"/>
              <a:t>§ 9 Vedtektsendring 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1F534A5-58FD-0584-BD35-4B516C939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7957"/>
            <a:ext cx="10515600" cy="4939006"/>
          </a:xfrm>
        </p:spPr>
        <p:txBody>
          <a:bodyPr>
            <a:normAutofit/>
          </a:bodyPr>
          <a:lstStyle/>
          <a:p>
            <a:r>
              <a:rPr lang="nb-NO" dirty="0"/>
              <a:t>Vedtektsendringer kan kun foretas på årsmøte og krever 2/3 flertall blant de fremmøtte stemmeberettigede.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sz="4000" b="1" dirty="0"/>
              <a:t>§ 10 Oppløsning </a:t>
            </a:r>
            <a:endParaRPr lang="nb-NO" sz="4000" dirty="0"/>
          </a:p>
          <a:p>
            <a:r>
              <a:rPr lang="nb-NO" dirty="0"/>
              <a:t>Foreningen kan kun oppløses etter vedtak av årsmøte. </a:t>
            </a:r>
          </a:p>
          <a:p>
            <a:r>
              <a:rPr lang="nb-NO" dirty="0"/>
              <a:t>Det forutsetter at forslag om oppløsning ligger under Årsmøtets dagsorden. </a:t>
            </a:r>
          </a:p>
          <a:p>
            <a:r>
              <a:rPr lang="nb-NO" dirty="0"/>
              <a:t>Oppløsning krever 2/3 flertall. </a:t>
            </a:r>
          </a:p>
          <a:p>
            <a:r>
              <a:rPr lang="nb-NO" dirty="0"/>
              <a:t>Ved oppløsning skal Årsmøtet disponere foreningens midler etter vedtekter og formålsparagraf.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61371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D1B66D5-DBCF-D31F-65CD-FC5F42303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Valg av Styre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AE73FB3-216C-1929-9BB6-2807A41C4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Leder: 			Audun Kaspersen		1 år</a:t>
            </a:r>
          </a:p>
          <a:p>
            <a:r>
              <a:rPr lang="nb-NO" dirty="0"/>
              <a:t>Nest leder: 		John Rainer Løvli		2 år</a:t>
            </a:r>
          </a:p>
          <a:p>
            <a:r>
              <a:rPr lang="nb-NO" dirty="0"/>
              <a:t>Styremedlemmer:	Irene Øynes			2 år</a:t>
            </a:r>
          </a:p>
          <a:p>
            <a:pPr marL="0" indent="0">
              <a:buNone/>
            </a:pPr>
            <a:r>
              <a:rPr lang="nb-NO" dirty="0"/>
              <a:t>			             Tore P Thuen		2 år</a:t>
            </a:r>
          </a:p>
          <a:p>
            <a:pPr marL="0" indent="0">
              <a:buNone/>
            </a:pPr>
            <a:r>
              <a:rPr lang="nb-NO" dirty="0"/>
              <a:t>			             Kent </a:t>
            </a:r>
            <a:r>
              <a:rPr lang="nb-NO" dirty="0" err="1"/>
              <a:t>Vikbjer</a:t>
            </a:r>
            <a:r>
              <a:rPr lang="nb-NO" dirty="0"/>
              <a:t>		2 år</a:t>
            </a:r>
          </a:p>
          <a:p>
            <a:pPr marL="0" indent="0">
              <a:buNone/>
            </a:pPr>
            <a:r>
              <a:rPr lang="nb-NO" dirty="0"/>
              <a:t>			            Kenneth Skoglund		1 år</a:t>
            </a:r>
          </a:p>
          <a:p>
            <a:r>
              <a:rPr lang="nb-NO" dirty="0"/>
              <a:t>Varamedlemmer:	Petter Pettersen		1 år</a:t>
            </a:r>
          </a:p>
          <a:p>
            <a:pPr marL="0" indent="0">
              <a:buNone/>
            </a:pPr>
            <a:r>
              <a:rPr lang="nb-NO" dirty="0"/>
              <a:t>			            Egil Jens Pettersen	1 år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1694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75795F-0447-1C48-ED2D-530D69DC9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 dirty="0"/>
              <a:t>Valg av Valgkomite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09057CD-06A6-D646-E009-4851A5ACC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0498"/>
            <a:ext cx="10515600" cy="4826465"/>
          </a:xfrm>
        </p:spPr>
        <p:txBody>
          <a:bodyPr/>
          <a:lstStyle/>
          <a:p>
            <a:r>
              <a:rPr lang="nb-NO" dirty="0"/>
              <a:t>Leder:			Ronald Solheim	2 år</a:t>
            </a:r>
          </a:p>
          <a:p>
            <a:r>
              <a:rPr lang="nb-NO" dirty="0"/>
              <a:t>Medlemmer:		Vivi Nordvik		2 år</a:t>
            </a:r>
          </a:p>
          <a:p>
            <a:pPr marL="0" indent="0">
              <a:buNone/>
            </a:pPr>
            <a:r>
              <a:rPr lang="nb-NO" dirty="0"/>
              <a:t>				Birger Gjerdrum	1 år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4000" dirty="0"/>
              <a:t>Valg av Revisor</a:t>
            </a:r>
            <a:r>
              <a:rPr lang="nb-NO" dirty="0"/>
              <a:t>		</a:t>
            </a:r>
          </a:p>
          <a:p>
            <a:pPr marL="0" indent="0">
              <a:buNone/>
            </a:pPr>
            <a:r>
              <a:rPr lang="nb-NO" dirty="0"/>
              <a:t>                                                  John Werner Larsen	1 år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70375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B5BC42-956D-BF8B-2269-3311BC781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Fastsettelse av medlemskontingent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A591A9B-AE04-25FD-20B4-8AE17F707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 fontScale="92500"/>
          </a:bodyPr>
          <a:lstStyle/>
          <a:p>
            <a:r>
              <a:rPr lang="nb-NO" dirty="0"/>
              <a:t>Medlemskontingenten for 2026 settes til Kr. 450.-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Alle som har betalt medlemskontingent er å regne som medlemmer av klubben.</a:t>
            </a:r>
          </a:p>
          <a:p>
            <a:r>
              <a:rPr lang="nb-NO" dirty="0"/>
              <a:t>Medlemskapet medfører redusert billett pris til egne arrangementer</a:t>
            </a:r>
          </a:p>
          <a:p>
            <a:r>
              <a:rPr lang="nb-NO" dirty="0"/>
              <a:t>Medlemspris til arrangementer hos andre blues klubber som er medlem i Norsk Bluesunion. </a:t>
            </a:r>
          </a:p>
          <a:p>
            <a:r>
              <a:rPr lang="nb-NO" dirty="0"/>
              <a:t>Medlemskap inkluderer abonnement på tidsskriftet </a:t>
            </a:r>
            <a:r>
              <a:rPr lang="nb-NO" dirty="0" err="1"/>
              <a:t>Bluesnews</a:t>
            </a:r>
            <a:r>
              <a:rPr lang="nb-NO" dirty="0"/>
              <a:t>.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Registrering skjema kan fylles ut av hver enkelt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3214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8D602D-75B1-330D-E7F9-C2C08F325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Veien videre 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8B7FB9-166D-4E61-D39A-F44D78FCC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4630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3865C8-5B13-787B-EF9A-F67CCBF1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Stiftelsesmøte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D8AD57B-7008-7D40-EF23-D2B957C92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Egil Jens Pettersen velges til møteleder</a:t>
            </a:r>
          </a:p>
          <a:p>
            <a:endParaRPr lang="nb-NO" dirty="0"/>
          </a:p>
          <a:p>
            <a:r>
              <a:rPr lang="nb-NO" dirty="0"/>
              <a:t>Kennet Skoglund velges til referent</a:t>
            </a:r>
          </a:p>
        </p:txBody>
      </p:sp>
    </p:spTree>
    <p:extLst>
      <p:ext uri="{BB962C8B-B14F-4D97-AF65-F5344CB8AC3E}">
        <p14:creationId xmlns:p14="http://schemas.microsoft.com/office/powerpoint/2010/main" val="2622427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DA91AF-D174-C834-38E4-CA9365FA7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§ 1 Navn 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CE1BDE7-431B-03AF-E462-CD034E535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200" dirty="0"/>
              <a:t>Foreningens navn er Tromsø Bluesklubb og har tilholdssted i Tromsø.</a:t>
            </a:r>
          </a:p>
          <a:p>
            <a:endParaRPr lang="nb-NO" sz="3200" dirty="0"/>
          </a:p>
          <a:p>
            <a:r>
              <a:rPr lang="nb-NO" sz="3200" dirty="0"/>
              <a:t> Klubben ble stiftet tirsdag  11.november 2025 på </a:t>
            </a:r>
            <a:r>
              <a:rPr lang="nb-NO" sz="3200" dirty="0" err="1"/>
              <a:t>Amtmandens</a:t>
            </a:r>
            <a:r>
              <a:rPr lang="nb-NO" sz="3200" dirty="0"/>
              <a:t> Eftf.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1043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860BC4-7E0D-48CB-336B-53A7B02D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§ 2 Formål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DD1E7D-9292-FCBB-EE81-72CBCF884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200" dirty="0"/>
              <a:t>Fremme interesse og skape et miljø for blues musikk og beslektete musikkformer. </a:t>
            </a:r>
          </a:p>
          <a:p>
            <a:r>
              <a:rPr lang="nb-NO" sz="3200" dirty="0"/>
              <a:t>Arrangere konserter og klubbkvelder med lokale, nasjonale og internasjonale blues artister. </a:t>
            </a:r>
          </a:p>
          <a:p>
            <a:r>
              <a:rPr lang="nb-NO" sz="3200" dirty="0"/>
              <a:t>Skape muligheter og stimulere til egen aktivitet for lokale utøvere.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42985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993D60D-E650-5F56-C964-915012937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§ 3 Organisasjonsform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314745-E3CD-4509-81D4-1070C9D07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200" dirty="0"/>
              <a:t>Klubben skal drives på idealistisk basis. </a:t>
            </a:r>
          </a:p>
          <a:p>
            <a:r>
              <a:rPr lang="nb-NO" sz="3200" dirty="0"/>
              <a:t>Klubben skal være tilsluttet Norsk Bluesunion og</a:t>
            </a:r>
          </a:p>
          <a:p>
            <a:pPr marL="0" indent="0">
              <a:buNone/>
            </a:pPr>
            <a:r>
              <a:rPr lang="nb-NO" sz="3200" dirty="0"/>
              <a:t>   skal driftes etter de samme formål som dette forbundet.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83420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C261B93-C212-FA1D-9DFF-E520A5386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58959"/>
          </a:xfrm>
        </p:spPr>
        <p:txBody>
          <a:bodyPr>
            <a:normAutofit fontScale="90000"/>
          </a:bodyPr>
          <a:lstStyle/>
          <a:p>
            <a:r>
              <a:rPr lang="nb-NO" b="1" dirty="0"/>
              <a:t>§ 4 Medlemmer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BB8A281-3EF4-EB20-4305-96FF01F21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2764"/>
            <a:ext cx="10515600" cy="5044199"/>
          </a:xfrm>
        </p:spPr>
        <p:txBody>
          <a:bodyPr>
            <a:normAutofit fontScale="70000" lnSpcReduction="20000"/>
          </a:bodyPr>
          <a:lstStyle/>
          <a:p>
            <a:r>
              <a:rPr lang="nb-NO" sz="3600" dirty="0"/>
              <a:t>Alle som tilslutter seg foreningens formål og vedtekter kan være medlem i klubben.</a:t>
            </a:r>
          </a:p>
          <a:p>
            <a:r>
              <a:rPr lang="nb-NO" sz="3600" dirty="0"/>
              <a:t> Alle medlemmer har rett til å påvirke drift og virksomhet gjennom deltagelse på årsmøte eller andre demokratiske fora.</a:t>
            </a:r>
          </a:p>
          <a:p>
            <a:r>
              <a:rPr lang="nb-NO" sz="3600" dirty="0"/>
              <a:t>Kontingent fastsettes av årsmøtet. Kontingentperioden er fra 1. januar til 31. desember det enkelte år. </a:t>
            </a:r>
          </a:p>
          <a:p>
            <a:r>
              <a:rPr lang="nb-NO" sz="3600" dirty="0"/>
              <a:t>Alle som har betalt medlemskontingent er å regne som medlemmer av klubben.</a:t>
            </a:r>
            <a:br>
              <a:rPr lang="nb-NO" sz="3600" dirty="0"/>
            </a:br>
            <a:r>
              <a:rPr lang="nb-NO" sz="3600" dirty="0"/>
              <a:t>Medlemskapet medfører redusert billett pris til egne arrangementer, medlemspris til arrangementer hos andre blues klubber som er medlem i Norsk Bluesunion. Medlemskap inkluderer abonnement på tidsskriftet </a:t>
            </a:r>
            <a:r>
              <a:rPr lang="nb-NO" sz="3600" dirty="0" err="1"/>
              <a:t>Bluesnews</a:t>
            </a:r>
            <a:r>
              <a:rPr lang="nb-NO" sz="3600" dirty="0"/>
              <a:t>.</a:t>
            </a:r>
          </a:p>
          <a:p>
            <a:r>
              <a:rPr lang="nb-NO" sz="3600" dirty="0"/>
              <a:t>Dersom et medlem ikke betaler kontingenten etter den frist styret fastsetter, opphører medlemskapet. Et medlem som motarbeider klubbens formål og virksomhet kan ekskluderes etter styrevedtak. Eksklusjon kan ankes til årsmøte.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772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F73C7C-93B2-281F-395F-151A11D51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6129"/>
          </a:xfrm>
        </p:spPr>
        <p:txBody>
          <a:bodyPr>
            <a:normAutofit fontScale="90000"/>
          </a:bodyPr>
          <a:lstStyle/>
          <a:p>
            <a:r>
              <a:rPr lang="nb-NO" b="1" dirty="0"/>
              <a:t>§ 5 Årsmøte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AC272A2-8385-031A-EDFB-6CB235875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4525"/>
            <a:ext cx="10515600" cy="5112438"/>
          </a:xfrm>
        </p:spPr>
        <p:txBody>
          <a:bodyPr>
            <a:normAutofit fontScale="85000" lnSpcReduction="20000"/>
          </a:bodyPr>
          <a:lstStyle/>
          <a:p>
            <a:r>
              <a:rPr lang="nb-NO" dirty="0"/>
              <a:t>Årsmøtet er klubbens øverste myndighet, og avholdes hvert år innen utgangen av januar. </a:t>
            </a:r>
          </a:p>
          <a:p>
            <a:r>
              <a:rPr lang="nb-NO" dirty="0"/>
              <a:t>Saksdokumentene skal være disponible for medlemmene seinest en uke før årsmøtet. </a:t>
            </a:r>
          </a:p>
          <a:p>
            <a:r>
              <a:rPr lang="nb-NO" dirty="0"/>
              <a:t>Årsmøtet er beslutningsdyktig når det er lovlig innkalt, dvs. ved kunngjøring seinest 3 uker før det skal avholdes.</a:t>
            </a:r>
          </a:p>
          <a:p>
            <a:r>
              <a:rPr lang="nb-NO" dirty="0"/>
              <a:t> Det er tilstrekkelig at innkalling, dokumenter og referat gjøres tilgjengelig på klubbens hjemmesider.</a:t>
            </a:r>
          </a:p>
          <a:p>
            <a:r>
              <a:rPr lang="nb-NO" dirty="0"/>
              <a:t> Stemmeberettigede er alle som har betalt medlemskontingent før årsmøtet avholdes. </a:t>
            </a:r>
          </a:p>
          <a:p>
            <a:r>
              <a:rPr lang="nb-NO" dirty="0"/>
              <a:t>Vedtak på årsmøtet fattes med alminnelig flertall, dersom intet annet er nevnt i vedtektene. </a:t>
            </a:r>
          </a:p>
          <a:p>
            <a:r>
              <a:rPr lang="nb-NO" dirty="0"/>
              <a:t>Godkjent protokoll fra årsmøtet må være medlemmene i hende senest tre uker etter at årsmøtet har funnet sted. </a:t>
            </a:r>
          </a:p>
          <a:p>
            <a:r>
              <a:rPr lang="nb-NO" dirty="0"/>
              <a:t>Ekstraordinært årsmøte innkalles når minst ti medlemmer, eller halve styret, krever det skriftlig.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51627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D46ED8C-EE47-11DE-BCBB-7E9AE036A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42ECBDA-9D2D-C04E-8D2B-559AA64CF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55000" lnSpcReduction="20000"/>
          </a:bodyPr>
          <a:lstStyle/>
          <a:p>
            <a:r>
              <a:rPr lang="nb-NO" dirty="0"/>
              <a:t>Årsmøtet er klubbens øverste myndighet, og avholdes hvert år innen utgangen av januar. </a:t>
            </a:r>
          </a:p>
          <a:p>
            <a:r>
              <a:rPr lang="nb-NO" dirty="0"/>
              <a:t>Saksdokumentene skal være disponible for medlemmene seinest en uke før årsmøtet. </a:t>
            </a:r>
          </a:p>
          <a:p>
            <a:r>
              <a:rPr lang="nb-NO" dirty="0"/>
              <a:t>Årsmøtet er beslutningsdyktig når det er lovlig innkalt, dvs. ved kunngjøring seinest 3 uker før det skal avholdes.</a:t>
            </a:r>
          </a:p>
          <a:p>
            <a:r>
              <a:rPr lang="nb-NO" dirty="0"/>
              <a:t> Det er tilstrekkelig at innkalling, dokumenter og referat gjøres tilgjengelig på klubbens hjemmesider.</a:t>
            </a:r>
          </a:p>
          <a:p>
            <a:r>
              <a:rPr lang="nb-NO" dirty="0"/>
              <a:t> Stemmeberettigede er alle som har betalt medlemskontingent før årsmøtet avholdes. </a:t>
            </a:r>
          </a:p>
          <a:p>
            <a:r>
              <a:rPr lang="nb-NO" dirty="0"/>
              <a:t>Vedtak på årsmøtet fattes med alminnelig flertall, dersom intet annet er nevnt i vedtektene. </a:t>
            </a:r>
          </a:p>
          <a:p>
            <a:r>
              <a:rPr lang="nb-NO" dirty="0"/>
              <a:t>Godkjent protokoll fra årsmøtet må være medlemmene i hende senest tre uker etter at årsmøtet har funnet sted. </a:t>
            </a:r>
          </a:p>
          <a:p>
            <a:r>
              <a:rPr lang="nb-NO" dirty="0"/>
              <a:t>Ekstraordinært årsmøte innkalles når minst ti medlemmer, eller halve styret, krever det skriftlig.</a:t>
            </a:r>
          </a:p>
          <a:p>
            <a:r>
              <a:rPr lang="nb-NO" dirty="0"/>
              <a:t>Årsmøtet skal:</a:t>
            </a:r>
          </a:p>
          <a:p>
            <a:r>
              <a:rPr lang="nb-NO" dirty="0"/>
              <a:t>Velge møteleder og referent</a:t>
            </a:r>
          </a:p>
          <a:p>
            <a:r>
              <a:rPr lang="nb-NO" dirty="0"/>
              <a:t>Velge to medlemmer som skal undertegne protokollen</a:t>
            </a:r>
          </a:p>
          <a:p>
            <a:r>
              <a:rPr lang="nb-NO" dirty="0"/>
              <a:t>Behandle innkalling og dagsorden</a:t>
            </a:r>
          </a:p>
          <a:p>
            <a:r>
              <a:rPr lang="nb-NO" dirty="0"/>
              <a:t>Behandle styrets årsmelding</a:t>
            </a:r>
          </a:p>
          <a:p>
            <a:r>
              <a:rPr lang="nb-NO" dirty="0"/>
              <a:t>Behandle års regnskap med revisjonsberetning</a:t>
            </a:r>
          </a:p>
          <a:p>
            <a:r>
              <a:rPr lang="nb-NO" dirty="0"/>
              <a:t>Behandle budsjett for inneværende år</a:t>
            </a:r>
          </a:p>
          <a:p>
            <a:r>
              <a:rPr lang="nb-NO" dirty="0"/>
              <a:t>Behandle og fastsett pris på medlemskontingent </a:t>
            </a:r>
          </a:p>
          <a:p>
            <a:r>
              <a:rPr lang="nb-NO" dirty="0"/>
              <a:t>Velge styre. Leder og Nest leder velges hver for seg, andre styremedlemmer velges samlet</a:t>
            </a:r>
          </a:p>
          <a:p>
            <a:r>
              <a:rPr lang="nb-NO" dirty="0"/>
              <a:t>Velge revisor </a:t>
            </a:r>
          </a:p>
          <a:p>
            <a:r>
              <a:rPr lang="nb-NO" dirty="0"/>
              <a:t>Velge valgkomité på inntil tre personer, et av medlemmene skal velges som leder av komiteen.</a:t>
            </a:r>
          </a:p>
          <a:p>
            <a:r>
              <a:rPr lang="nb-NO" dirty="0"/>
              <a:t>Behandle innkomme forslag.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31341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9DE2A71-A5A8-6190-F53B-06FCB9456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3299"/>
          </a:xfrm>
        </p:spPr>
        <p:txBody>
          <a:bodyPr>
            <a:normAutofit fontScale="90000"/>
          </a:bodyPr>
          <a:lstStyle/>
          <a:p>
            <a:r>
              <a:rPr lang="nb-NO" b="1" dirty="0"/>
              <a:t>§ 6 Styret</a:t>
            </a:r>
            <a:r>
              <a:rPr lang="nb-NO" dirty="0"/>
              <a:t> 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F7ECFC4-8D4A-6926-975D-6E8F9D706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9934"/>
            <a:ext cx="10515600" cy="5482941"/>
          </a:xfrm>
        </p:spPr>
        <p:txBody>
          <a:bodyPr>
            <a:normAutofit fontScale="85000" lnSpcReduction="20000"/>
          </a:bodyPr>
          <a:lstStyle/>
          <a:p>
            <a:r>
              <a:rPr lang="nb-NO" dirty="0"/>
              <a:t>Styrets hovedoppgave er å ivareta foreningens formålsparagraf.</a:t>
            </a:r>
          </a:p>
          <a:p>
            <a:r>
              <a:rPr lang="nb-NO" dirty="0"/>
              <a:t> Styret forplikter seg til å følge vedtekter og retningslinjer vedtatt av årsmøtet.</a:t>
            </a:r>
          </a:p>
          <a:p>
            <a:r>
              <a:rPr lang="nb-NO" dirty="0"/>
              <a:t>Styret skal bestå av Leder, Nest leder, minst 6 styremedlemmer og 2 varamedlemmer. </a:t>
            </a:r>
          </a:p>
          <a:p>
            <a:r>
              <a:rPr lang="nb-NO" dirty="0"/>
              <a:t>Styret konstituerer seg selv i forhold til andre roller/ansvarsområder.</a:t>
            </a:r>
          </a:p>
          <a:p>
            <a:r>
              <a:rPr lang="nb-NO" dirty="0"/>
              <a:t> Det skal minimum holdes fem styremøter pr. år.</a:t>
            </a:r>
          </a:p>
          <a:p>
            <a:r>
              <a:rPr lang="nb-NO" dirty="0"/>
              <a:t> Varamedlemmer har ikke stemmerett, men møterett og talerett i styremøter og skal innkalles til alle styremøter.</a:t>
            </a:r>
          </a:p>
          <a:p>
            <a:r>
              <a:rPr lang="nb-NO" dirty="0"/>
              <a:t> Styret er beslutningsdyktig når minst halvparten av medlemmene er til stede, og vedtak gjøres med alminnelig flertall. </a:t>
            </a:r>
          </a:p>
          <a:p>
            <a:r>
              <a:rPr lang="nb-NO" dirty="0"/>
              <a:t>Enstemmighet skal tilstrebes i alle saker. </a:t>
            </a:r>
          </a:p>
          <a:p>
            <a:r>
              <a:rPr lang="nb-NO" dirty="0"/>
              <a:t>Ved stemmelikhet gjelder den mening som bifalles av leder. </a:t>
            </a:r>
          </a:p>
          <a:p>
            <a:r>
              <a:rPr lang="nb-NO" dirty="0"/>
              <a:t>Det skal føres møteprotokoll og alle styremedlemmer skal tilsendes protokoll fra møtet innen en uke etter møter. </a:t>
            </a:r>
          </a:p>
          <a:p>
            <a:r>
              <a:rPr lang="nb-NO" dirty="0"/>
              <a:t>Styret kan knytte til seg personer med ansvars områder eller prosjekter i klubben. Disse kan ikke få stemmerett i styret.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7552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1125</Words>
  <Application>Microsoft Office PowerPoint</Application>
  <PresentationFormat>Widescreen</PresentationFormat>
  <Paragraphs>121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Office-tema</vt:lpstr>
      <vt:lpstr>PowerPoint-presentasjon</vt:lpstr>
      <vt:lpstr>Stiftelsesmøte </vt:lpstr>
      <vt:lpstr>§ 1 Navn </vt:lpstr>
      <vt:lpstr>§ 2 Formål </vt:lpstr>
      <vt:lpstr>§ 3 Organisasjonsform </vt:lpstr>
      <vt:lpstr>§ 4 Medlemmer </vt:lpstr>
      <vt:lpstr>§ 5 Årsmøte </vt:lpstr>
      <vt:lpstr>PowerPoint-presentasjon</vt:lpstr>
      <vt:lpstr>§ 6 Styret  </vt:lpstr>
      <vt:lpstr>§ 7 Økonomi </vt:lpstr>
      <vt:lpstr>§ 9 Vedtektsendring  </vt:lpstr>
      <vt:lpstr>Valg av Styre </vt:lpstr>
      <vt:lpstr>Valg av Valgkomite </vt:lpstr>
      <vt:lpstr>Fastsettelse av medlemskontingent</vt:lpstr>
      <vt:lpstr>Veien videre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Audun Kaspersen</dc:creator>
  <cp:lastModifiedBy>Skoglund, Kenneth</cp:lastModifiedBy>
  <cp:revision>2</cp:revision>
  <dcterms:created xsi:type="dcterms:W3CDTF">2025-11-11T16:14:28Z</dcterms:created>
  <dcterms:modified xsi:type="dcterms:W3CDTF">2025-11-11T19:44:21Z</dcterms:modified>
</cp:coreProperties>
</file>